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5CFC68-44C6-0F48-A39F-DAE844818994}" v="13" dt="2024-03-28T14:15:57.2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327"/>
  </p:normalViewPr>
  <p:slideViewPr>
    <p:cSldViewPr snapToGrid="0" snapToObjects="1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dric Hamaekers" userId="587d41e0-f32d-4232-b2d3-1835d9713ce4" providerId="ADAL" clId="{2B5CFC68-44C6-0F48-A39F-DAE844818994}"/>
    <pc:docChg chg="modSld">
      <pc:chgData name="Cédric Hamaekers" userId="587d41e0-f32d-4232-b2d3-1835d9713ce4" providerId="ADAL" clId="{2B5CFC68-44C6-0F48-A39F-DAE844818994}" dt="2024-03-28T14:15:57.264" v="7" actId="18331"/>
      <pc:docMkLst>
        <pc:docMk/>
      </pc:docMkLst>
      <pc:sldChg chg="modSp">
        <pc:chgData name="Cédric Hamaekers" userId="587d41e0-f32d-4232-b2d3-1835d9713ce4" providerId="ADAL" clId="{2B5CFC68-44C6-0F48-A39F-DAE844818994}" dt="2024-03-28T14:15:57.264" v="7" actId="18331"/>
        <pc:sldMkLst>
          <pc:docMk/>
          <pc:sldMk cId="127202971" sldId="258"/>
        </pc:sldMkLst>
        <pc:picChg chg="mod">
          <ac:chgData name="Cédric Hamaekers" userId="587d41e0-f32d-4232-b2d3-1835d9713ce4" providerId="ADAL" clId="{2B5CFC68-44C6-0F48-A39F-DAE844818994}" dt="2024-03-28T14:15:57.264" v="7" actId="18331"/>
          <ac:picMkLst>
            <pc:docMk/>
            <pc:sldMk cId="127202971" sldId="258"/>
            <ac:picMk id="1026" creationId="{0EF470D2-87D7-3B73-8DAF-B711A8F2A9BE}"/>
          </ac:picMkLst>
        </pc:picChg>
      </pc:sldChg>
      <pc:sldMasterChg chg="delSldLayout">
        <pc:chgData name="Cédric Hamaekers" userId="587d41e0-f32d-4232-b2d3-1835d9713ce4" providerId="ADAL" clId="{2B5CFC68-44C6-0F48-A39F-DAE844818994}" dt="2024-03-28T14:15:44.424" v="6" actId="2696"/>
        <pc:sldMasterMkLst>
          <pc:docMk/>
          <pc:sldMasterMk cId="1094482925" sldId="2147483648"/>
        </pc:sldMasterMkLst>
        <pc:sldLayoutChg chg="del">
          <pc:chgData name="Cédric Hamaekers" userId="587d41e0-f32d-4232-b2d3-1835d9713ce4" providerId="ADAL" clId="{2B5CFC68-44C6-0F48-A39F-DAE844818994}" dt="2024-03-28T14:15:44.415" v="0" actId="2696"/>
          <pc:sldLayoutMkLst>
            <pc:docMk/>
            <pc:sldMasterMk cId="1094482925" sldId="2147483648"/>
            <pc:sldLayoutMk cId="674672241" sldId="2147483649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19" v="1" actId="2696"/>
          <pc:sldLayoutMkLst>
            <pc:docMk/>
            <pc:sldMasterMk cId="1094482925" sldId="2147483648"/>
            <pc:sldLayoutMk cId="1028732633" sldId="2147483650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23" v="5" actId="2696"/>
          <pc:sldLayoutMkLst>
            <pc:docMk/>
            <pc:sldMasterMk cId="1094482925" sldId="2147483648"/>
            <pc:sldLayoutMk cId="3766015781" sldId="2147483651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22" v="3" actId="2696"/>
          <pc:sldLayoutMkLst>
            <pc:docMk/>
            <pc:sldMasterMk cId="1094482925" sldId="2147483648"/>
            <pc:sldLayoutMk cId="1481646631" sldId="2147483653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21" v="2" actId="2696"/>
          <pc:sldLayoutMkLst>
            <pc:docMk/>
            <pc:sldMasterMk cId="1094482925" sldId="2147483648"/>
            <pc:sldLayoutMk cId="4085399324" sldId="2147483654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24" v="6" actId="2696"/>
          <pc:sldLayoutMkLst>
            <pc:docMk/>
            <pc:sldMasterMk cId="1094482925" sldId="2147483648"/>
            <pc:sldLayoutMk cId="4094226478" sldId="2147483655"/>
          </pc:sldLayoutMkLst>
        </pc:sldLayoutChg>
        <pc:sldLayoutChg chg="del">
          <pc:chgData name="Cédric Hamaekers" userId="587d41e0-f32d-4232-b2d3-1835d9713ce4" providerId="ADAL" clId="{2B5CFC68-44C6-0F48-A39F-DAE844818994}" dt="2024-03-28T14:15:44.422" v="4" actId="2696"/>
          <pc:sldLayoutMkLst>
            <pc:docMk/>
            <pc:sldMasterMk cId="1094482925" sldId="2147483648"/>
            <pc:sldLayoutMk cId="2402152202" sldId="214748365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FAD939-E02F-FD46-B98C-02F9996864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2EE4B2-A68C-C544-BC6B-F6E52C72A83C}"/>
              </a:ext>
            </a:extLst>
          </p:cNvPr>
          <p:cNvCxnSpPr>
            <a:cxnSpLocks/>
          </p:cNvCxnSpPr>
          <p:nvPr userDrawn="1"/>
        </p:nvCxnSpPr>
        <p:spPr>
          <a:xfrm>
            <a:off x="541867" y="6002100"/>
            <a:ext cx="11180679" cy="0"/>
          </a:xfrm>
          <a:prstGeom prst="line">
            <a:avLst/>
          </a:prstGeom>
          <a:ln w="444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chemeClr val="accent1">
                    <a:lumMod val="45000"/>
                    <a:lumOff val="55000"/>
                  </a:schemeClr>
                </a:gs>
                <a:gs pos="33000">
                  <a:srgbClr val="C8D6ED"/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0"/>
                    <a:lumOff val="100000"/>
                  </a:schemeClr>
                </a:gs>
              </a:gsLst>
              <a:lin ang="6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32319" y="447124"/>
            <a:ext cx="7898080" cy="1049338"/>
          </a:xfrm>
        </p:spPr>
        <p:txBody>
          <a:bodyPr anchor="ctr">
            <a:normAutofit/>
          </a:bodyPr>
          <a:lstStyle>
            <a:lvl1pPr marL="0" indent="0">
              <a:buNone/>
              <a:defRPr sz="4400" b="1" baseline="0">
                <a:solidFill>
                  <a:schemeClr val="accent1"/>
                </a:solidFill>
                <a:latin typeface="Basic Sans Bold"/>
              </a:defRPr>
            </a:lvl1pPr>
          </a:lstStyle>
          <a:p>
            <a:pPr lvl="0"/>
            <a:r>
              <a:rPr lang="en-US" dirty="0"/>
              <a:t>Headline goes here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32319" y="1669517"/>
            <a:ext cx="10930416" cy="4005661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kern="1200" dirty="0">
                <a:solidFill>
                  <a:schemeClr val="bg1">
                    <a:lumMod val="50000"/>
                  </a:schemeClr>
                </a:solidFill>
                <a:latin typeface="Basic Sans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copy goes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1B0F06-99D2-422B-9370-82875A1D2D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867" y="6110124"/>
            <a:ext cx="2119934" cy="60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3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F6C7A2-DC5A-B14F-873A-CF58C870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4315B-07FC-4D48-B66F-BD696A8E4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E6444-EF9D-1A43-AFE7-5C2E6E128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C6908-3E76-5C44-A4F5-4405962B01CB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DB107-7B17-F046-81DA-7F7CB8A39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922AC-7EE3-B449-B17C-FF855963B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309F-7667-5144-816C-71BAC9DB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8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329807" y="723002"/>
            <a:ext cx="6754800" cy="539195"/>
          </a:xfrm>
        </p:spPr>
        <p:txBody>
          <a:bodyPr>
            <a:normAutofit/>
          </a:bodyPr>
          <a:lstStyle/>
          <a:p>
            <a:r>
              <a:rPr lang="en-US" sz="3000" dirty="0"/>
              <a:t>Name</a:t>
            </a:r>
          </a:p>
        </p:txBody>
      </p:sp>
      <p:pic>
        <p:nvPicPr>
          <p:cNvPr id="1026" name="Picture 2" descr="Avatar Girl PNG Transparent Images Free Download | Vector Files | Pngtree">
            <a:extLst>
              <a:ext uri="{FF2B5EF4-FFF2-40B4-BE49-F238E27FC236}">
                <a16:creationId xmlns:a16="http://schemas.microsoft.com/office/drawing/2014/main" id="{0EF470D2-87D7-3B73-8DAF-B711A8F2A9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9263" y="228001"/>
            <a:ext cx="1418843" cy="152919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21E1E6-3212-A24C-2568-1595CBCE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355425"/>
              </p:ext>
            </p:extLst>
          </p:nvPr>
        </p:nvGraphicFramePr>
        <p:xfrm>
          <a:off x="629263" y="1913836"/>
          <a:ext cx="10869630" cy="40360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34815">
                  <a:extLst>
                    <a:ext uri="{9D8B030D-6E8A-4147-A177-3AD203B41FA5}">
                      <a16:colId xmlns:a16="http://schemas.microsoft.com/office/drawing/2014/main" val="3050781757"/>
                    </a:ext>
                  </a:extLst>
                </a:gridCol>
                <a:gridCol w="5434815">
                  <a:extLst>
                    <a:ext uri="{9D8B030D-6E8A-4147-A177-3AD203B41FA5}">
                      <a16:colId xmlns:a16="http://schemas.microsoft.com/office/drawing/2014/main" val="1725048809"/>
                    </a:ext>
                  </a:extLst>
                </a:gridCol>
              </a:tblGrid>
              <a:tr h="913477">
                <a:tc>
                  <a:txBody>
                    <a:bodyPr/>
                    <a:lstStyle/>
                    <a:p>
                      <a:pPr algn="ctr"/>
                      <a:r>
                        <a:rPr lang="en-BE" dirty="0"/>
                        <a:t>Main Objectives for becoming a member of the Governing Body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dirty="0"/>
                        <a:t>#1 project to realize during mandate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4866906"/>
                  </a:ext>
                </a:extLst>
              </a:tr>
              <a:tr h="312255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20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0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9EE23413ABF44D8E4D9C3297DECD10" ma:contentTypeVersion="4" ma:contentTypeDescription="Create a new document." ma:contentTypeScope="" ma:versionID="cb5ee04ef2ead9f9f282450bba93bd0d">
  <xsd:schema xmlns:xsd="http://www.w3.org/2001/XMLSchema" xmlns:xs="http://www.w3.org/2001/XMLSchema" xmlns:p="http://schemas.microsoft.com/office/2006/metadata/properties" xmlns:ns2="89388553-ea04-4c44-9309-6be617fc76c1" targetNamespace="http://schemas.microsoft.com/office/2006/metadata/properties" ma:root="true" ma:fieldsID="6ffd5bdb683daf347c902415cf404c5b" ns2:_="">
    <xsd:import namespace="89388553-ea04-4c44-9309-6be617fc7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88553-ea04-4c44-9309-6be617fc76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64309D-467E-4B14-B149-BAE653C0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388553-ea04-4c44-9309-6be617fc76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C21690-0281-4DB8-B103-9F5093D7DC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171286-5C6A-4C8A-8C02-5D2216914D48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89388553-ea04-4c44-9309-6be617fc76c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Basic Sans Bold</vt:lpstr>
      <vt:lpstr>Basic Sans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Kinder</dc:creator>
  <cp:lastModifiedBy>Cédric Hamaekers</cp:lastModifiedBy>
  <cp:revision>9</cp:revision>
  <dcterms:created xsi:type="dcterms:W3CDTF">2021-05-18T02:13:03Z</dcterms:created>
  <dcterms:modified xsi:type="dcterms:W3CDTF">2024-03-28T14:15:58Z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0x010100A09EE23413ABF44D8E4D9C3297DECD10</vt:lpwstr>
  </property>
  <property fmtid="{D5CDD505-2E9C-101B-9397-08002B2CF9AE}" pid="3" name="Order">
    <vt:r8>183000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ComplianceAssetId">
    <vt:lpwstr/>
  </property>
</Properties>
</file>